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10692000" cy="6012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2000" cy="601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2000" cy="6012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2000" cy="6012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2000" cy="6012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2000" cy="6012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2000" cy="6012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2000" cy="6012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2000" cy="601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2000" cy="601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2000" cy="601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2000" cy="601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2000" cy="6012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2000" cy="6012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2000" cy="6012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2000" cy="6012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2000" cy="601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